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0" r:id="rId3"/>
    <p:sldId id="257" r:id="rId4"/>
    <p:sldId id="258" r:id="rId5"/>
    <p:sldId id="261" r:id="rId6"/>
    <p:sldId id="262"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43" d="100"/>
          <a:sy n="43" d="100"/>
        </p:scale>
        <p:origin x="-1254"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2"/>
      </p:bgRef>
    </p:bg>
    <p:spTree>
      <p:nvGrpSpPr>
        <p:cNvPr id="1" name=""/>
        <p:cNvGrpSpPr/>
        <p:nvPr/>
      </p:nvGrpSpPr>
      <p:grpSpPr>
        <a:xfrm>
          <a:off x="0" y="0"/>
          <a:ext cx="0" cy="0"/>
          <a:chOff x="0" y="0"/>
          <a:chExt cx="0" cy="0"/>
        </a:xfrm>
      </p:grpSpPr>
      <p:sp>
        <p:nvSpPr>
          <p:cNvPr id="8" name="Rectangle 7"/>
          <p:cNvSpPr/>
          <p:nvPr userDrawn="1"/>
        </p:nvSpPr>
        <p:spPr>
          <a:xfrm>
            <a:off x="107504" y="188640"/>
            <a:ext cx="8871385" cy="1152128"/>
          </a:xfrm>
          <a:prstGeom prst="rect">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ctrTitle"/>
          </p:nvPr>
        </p:nvSpPr>
        <p:spPr>
          <a:xfrm>
            <a:off x="107503" y="217941"/>
            <a:ext cx="8871385" cy="1122827"/>
          </a:xfrm>
        </p:spPr>
        <p:txBody>
          <a:bodyPr>
            <a:noAutofit/>
          </a:bodyPr>
          <a:lstStyle>
            <a:lvl1pPr>
              <a:defRPr sz="4800"/>
            </a:lvl1pPr>
          </a:lstStyle>
          <a:p>
            <a:r>
              <a:rPr lang="en-US" dirty="0" smtClean="0"/>
              <a:t>Click to edit Master title style</a:t>
            </a:r>
            <a:endParaRPr lang="en-GB" dirty="0"/>
          </a:p>
        </p:txBody>
      </p:sp>
      <p:sp>
        <p:nvSpPr>
          <p:cNvPr id="3" name="Subtitle 2"/>
          <p:cNvSpPr>
            <a:spLocks noGrp="1"/>
          </p:cNvSpPr>
          <p:nvPr>
            <p:ph type="subTitle" idx="1"/>
          </p:nvPr>
        </p:nvSpPr>
        <p:spPr>
          <a:xfrm>
            <a:off x="899592" y="2420888"/>
            <a:ext cx="3200400" cy="2135088"/>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GB" dirty="0"/>
          </a:p>
        </p:txBody>
      </p:sp>
      <p:sp>
        <p:nvSpPr>
          <p:cNvPr id="4" name="Date Placeholder 3"/>
          <p:cNvSpPr>
            <a:spLocks noGrp="1"/>
          </p:cNvSpPr>
          <p:nvPr>
            <p:ph type="dt" sz="half" idx="10"/>
          </p:nvPr>
        </p:nvSpPr>
        <p:spPr/>
        <p:txBody>
          <a:bodyPr/>
          <a:lstStyle/>
          <a:p>
            <a:fld id="{70266B4B-F6FA-4AF1-BAD1-3C4A411C5DAE}" type="datetimeFigureOut">
              <a:rPr lang="en-GB" smtClean="0"/>
              <a:t>30/10/2012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CABC65B-F3E8-430F-89B4-D9401323EC11}" type="slidenum">
              <a:rPr lang="en-GB" smtClean="0"/>
              <a:t>‹#›</a:t>
            </a:fld>
            <a:endParaRPr lang="en-GB"/>
          </a:p>
        </p:txBody>
      </p:sp>
      <p:pic>
        <p:nvPicPr>
          <p:cNvPr id="1026" name="Picture 2" descr="http://onpoint.wbur.org/files/2012/05/homer_the_scream.jp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716016" y="1484784"/>
            <a:ext cx="4147660" cy="5184576"/>
          </a:xfrm>
          <a:prstGeom prst="rect">
            <a:avLst/>
          </a:prstGeom>
          <a:noFill/>
          <a:ln w="25400" cmpd="sng">
            <a:solidFill>
              <a:schemeClr val="bg1"/>
            </a:solidFill>
          </a:ln>
          <a:effectLst>
            <a:outerShdw blurRad="508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6523366"/>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0266B4B-F6FA-4AF1-BAD1-3C4A411C5DAE}" type="datetimeFigureOut">
              <a:rPr lang="en-GB" smtClean="0"/>
              <a:t>30/10/2012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CABC65B-F3E8-430F-89B4-D9401323EC11}" type="slidenum">
              <a:rPr lang="en-GB" smtClean="0"/>
              <a:t>‹#›</a:t>
            </a:fld>
            <a:endParaRPr lang="en-GB"/>
          </a:p>
        </p:txBody>
      </p:sp>
    </p:spTree>
    <p:extLst>
      <p:ext uri="{BB962C8B-B14F-4D97-AF65-F5344CB8AC3E}">
        <p14:creationId xmlns:p14="http://schemas.microsoft.com/office/powerpoint/2010/main" val="20033527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0266B4B-F6FA-4AF1-BAD1-3C4A411C5DAE}" type="datetimeFigureOut">
              <a:rPr lang="en-GB" smtClean="0"/>
              <a:t>30/10/2012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CABC65B-F3E8-430F-89B4-D9401323EC11}" type="slidenum">
              <a:rPr lang="en-GB" smtClean="0"/>
              <a:t>‹#›</a:t>
            </a:fld>
            <a:endParaRPr lang="en-GB"/>
          </a:p>
        </p:txBody>
      </p:sp>
    </p:spTree>
    <p:extLst>
      <p:ext uri="{BB962C8B-B14F-4D97-AF65-F5344CB8AC3E}">
        <p14:creationId xmlns:p14="http://schemas.microsoft.com/office/powerpoint/2010/main" val="3790678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2">
        <a:schemeClr val="bg2"/>
      </p:bgRef>
    </p:bg>
    <p:spTree>
      <p:nvGrpSpPr>
        <p:cNvPr id="1" name=""/>
        <p:cNvGrpSpPr/>
        <p:nvPr/>
      </p:nvGrpSpPr>
      <p:grpSpPr>
        <a:xfrm>
          <a:off x="0" y="0"/>
          <a:ext cx="0" cy="0"/>
          <a:chOff x="0" y="0"/>
          <a:chExt cx="0" cy="0"/>
        </a:xfrm>
      </p:grpSpPr>
      <p:sp>
        <p:nvSpPr>
          <p:cNvPr id="8" name="Rectangle 7"/>
          <p:cNvSpPr/>
          <p:nvPr userDrawn="1"/>
        </p:nvSpPr>
        <p:spPr>
          <a:xfrm>
            <a:off x="6588224" y="0"/>
            <a:ext cx="2390665" cy="6858000"/>
          </a:xfrm>
          <a:prstGeom prst="rect">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title"/>
          </p:nvPr>
        </p:nvSpPr>
        <p:spPr>
          <a:xfrm>
            <a:off x="457200" y="274638"/>
            <a:ext cx="6131024" cy="1143000"/>
          </a:xfrm>
        </p:spPr>
        <p:txBody>
          <a:bodyPr/>
          <a:lstStyle/>
          <a:p>
            <a:r>
              <a:rPr lang="en-US" smtClean="0"/>
              <a:t>Click to edit Master title style</a:t>
            </a:r>
            <a:endParaRPr lang="en-GB"/>
          </a:p>
        </p:txBody>
      </p:sp>
      <p:sp>
        <p:nvSpPr>
          <p:cNvPr id="3" name="Content Placeholder 2"/>
          <p:cNvSpPr>
            <a:spLocks noGrp="1"/>
          </p:cNvSpPr>
          <p:nvPr>
            <p:ph idx="1"/>
          </p:nvPr>
        </p:nvSpPr>
        <p:spPr>
          <a:xfrm>
            <a:off x="457200" y="1600200"/>
            <a:ext cx="5698976" cy="4525963"/>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Date Placeholder 3"/>
          <p:cNvSpPr>
            <a:spLocks noGrp="1"/>
          </p:cNvSpPr>
          <p:nvPr>
            <p:ph type="dt" sz="half" idx="10"/>
          </p:nvPr>
        </p:nvSpPr>
        <p:spPr/>
        <p:txBody>
          <a:bodyPr/>
          <a:lstStyle/>
          <a:p>
            <a:fld id="{70266B4B-F6FA-4AF1-BAD1-3C4A411C5DAE}" type="datetimeFigureOut">
              <a:rPr lang="en-GB" smtClean="0"/>
              <a:t>30/10/2012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CABC65B-F3E8-430F-89B4-D9401323EC11}" type="slidenum">
              <a:rPr lang="en-GB" smtClean="0"/>
              <a:t>‹#›</a:t>
            </a:fld>
            <a:endParaRPr lang="en-GB"/>
          </a:p>
        </p:txBody>
      </p:sp>
      <p:pic>
        <p:nvPicPr>
          <p:cNvPr id="7" name="Picture 2" descr="http://onpoint.wbur.org/files/2012/05/homer_the_scream.jp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682371" y="3068960"/>
            <a:ext cx="2189043" cy="2736304"/>
          </a:xfrm>
          <a:prstGeom prst="rect">
            <a:avLst/>
          </a:prstGeom>
          <a:noFill/>
          <a:ln w="25400" cmpd="sng">
            <a:solidFill>
              <a:schemeClr val="bg1"/>
            </a:solidFill>
          </a:ln>
          <a:effectLst>
            <a:outerShdw blurRad="508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sp>
        <p:nvSpPr>
          <p:cNvPr id="9" name="TextBox 8"/>
          <p:cNvSpPr txBox="1"/>
          <p:nvPr userDrawn="1"/>
        </p:nvSpPr>
        <p:spPr>
          <a:xfrm>
            <a:off x="6757681" y="5949280"/>
            <a:ext cx="2189043" cy="369332"/>
          </a:xfrm>
          <a:prstGeom prst="rect">
            <a:avLst/>
          </a:prstGeom>
          <a:noFill/>
        </p:spPr>
        <p:txBody>
          <a:bodyPr wrap="square" rtlCol="0">
            <a:spAutoFit/>
          </a:bodyPr>
          <a:lstStyle/>
          <a:p>
            <a:r>
              <a:rPr lang="en-GB" dirty="0" smtClean="0">
                <a:solidFill>
                  <a:schemeClr val="tx1"/>
                </a:solidFill>
              </a:rPr>
              <a:t>James</a:t>
            </a:r>
            <a:r>
              <a:rPr lang="en-GB" baseline="0" dirty="0" smtClean="0">
                <a:solidFill>
                  <a:schemeClr val="tx1"/>
                </a:solidFill>
              </a:rPr>
              <a:t> 1: 1-15</a:t>
            </a:r>
            <a:endParaRPr lang="en-GB" dirty="0">
              <a:solidFill>
                <a:schemeClr val="tx1"/>
              </a:solidFill>
            </a:endParaRPr>
          </a:p>
        </p:txBody>
      </p:sp>
    </p:spTree>
    <p:extLst>
      <p:ext uri="{BB962C8B-B14F-4D97-AF65-F5344CB8AC3E}">
        <p14:creationId xmlns:p14="http://schemas.microsoft.com/office/powerpoint/2010/main" val="3044351711"/>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2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2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2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2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2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2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20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20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20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20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tmplLst>
          <p:tmpl lvl="1">
            <p:tnLst>
              <p:par>
                <p:cTn presetID="2" presetClass="entr" presetSubtype="4" fill="hold" nodeType="clickEffect">
                  <p:stCondLst>
                    <p:cond delay="0"/>
                  </p:stCondLst>
                  <p:childTnLst>
                    <p:set>
                      <p:cBhvr>
                        <p:cTn dur="1" fill="hold">
                          <p:stCondLst>
                            <p:cond delay="0"/>
                          </p:stCondLst>
                        </p:cTn>
                        <p:tgtEl>
                          <p:spTgt spid="3"/>
                        </p:tgtEl>
                        <p:attrNameLst>
                          <p:attrName>style.visibility</p:attrName>
                        </p:attrNameLst>
                      </p:cBhvr>
                      <p:to>
                        <p:strVal val="visible"/>
                      </p:to>
                    </p:set>
                    <p:anim calcmode="lin" valueType="num">
                      <p:cBhvr additive="base">
                        <p:cTn dur="2000" fill="hold"/>
                        <p:tgtEl>
                          <p:spTgt spid="3"/>
                        </p:tgtEl>
                        <p:attrNameLst>
                          <p:attrName>ppt_x</p:attrName>
                        </p:attrNameLst>
                      </p:cBhvr>
                      <p:tavLst>
                        <p:tav tm="0">
                          <p:val>
                            <p:strVal val="#ppt_x"/>
                          </p:val>
                        </p:tav>
                        <p:tav tm="100000">
                          <p:val>
                            <p:strVal val="#ppt_x"/>
                          </p:val>
                        </p:tav>
                      </p:tavLst>
                    </p:anim>
                    <p:anim calcmode="lin" valueType="num">
                      <p:cBhvr additive="base">
                        <p:cTn dur="2000" fill="hold"/>
                        <p:tgtEl>
                          <p:spTgt spid="3"/>
                        </p:tgtEl>
                        <p:attrNameLst>
                          <p:attrName>ppt_y</p:attrName>
                        </p:attrNameLst>
                      </p:cBhvr>
                      <p:tavLst>
                        <p:tav tm="0">
                          <p:val>
                            <p:strVal val="1+#ppt_h/2"/>
                          </p:val>
                        </p:tav>
                        <p:tav tm="100000">
                          <p:val>
                            <p:strVal val="#ppt_y"/>
                          </p:val>
                        </p:tav>
                      </p:tavLst>
                    </p:anim>
                  </p:childTnLst>
                </p:cTn>
              </p:par>
            </p:tnLst>
          </p:tmpl>
          <p:tmpl lvl="2">
            <p:tnLst>
              <p:par>
                <p:cTn presetID="2" presetClass="entr" presetSubtype="4" fill="hold" nodeType="clickEffect">
                  <p:stCondLst>
                    <p:cond delay="0"/>
                  </p:stCondLst>
                  <p:childTnLst>
                    <p:set>
                      <p:cBhvr>
                        <p:cTn dur="1" fill="hold">
                          <p:stCondLst>
                            <p:cond delay="0"/>
                          </p:stCondLst>
                        </p:cTn>
                        <p:tgtEl>
                          <p:spTgt spid="3"/>
                        </p:tgtEl>
                        <p:attrNameLst>
                          <p:attrName>style.visibility</p:attrName>
                        </p:attrNameLst>
                      </p:cBhvr>
                      <p:to>
                        <p:strVal val="visible"/>
                      </p:to>
                    </p:set>
                    <p:anim calcmode="lin" valueType="num">
                      <p:cBhvr additive="base">
                        <p:cTn dur="2000" fill="hold"/>
                        <p:tgtEl>
                          <p:spTgt spid="3"/>
                        </p:tgtEl>
                        <p:attrNameLst>
                          <p:attrName>ppt_x</p:attrName>
                        </p:attrNameLst>
                      </p:cBhvr>
                      <p:tavLst>
                        <p:tav tm="0">
                          <p:val>
                            <p:strVal val="#ppt_x"/>
                          </p:val>
                        </p:tav>
                        <p:tav tm="100000">
                          <p:val>
                            <p:strVal val="#ppt_x"/>
                          </p:val>
                        </p:tav>
                      </p:tavLst>
                    </p:anim>
                    <p:anim calcmode="lin" valueType="num">
                      <p:cBhvr additive="base">
                        <p:cTn dur="2000" fill="hold"/>
                        <p:tgtEl>
                          <p:spTgt spid="3"/>
                        </p:tgtEl>
                        <p:attrNameLst>
                          <p:attrName>ppt_y</p:attrName>
                        </p:attrNameLst>
                      </p:cBhvr>
                      <p:tavLst>
                        <p:tav tm="0">
                          <p:val>
                            <p:strVal val="1+#ppt_h/2"/>
                          </p:val>
                        </p:tav>
                        <p:tav tm="100000">
                          <p:val>
                            <p:strVal val="#ppt_y"/>
                          </p:val>
                        </p:tav>
                      </p:tavLst>
                    </p:anim>
                  </p:childTnLst>
                </p:cTn>
              </p:par>
            </p:tnLst>
          </p:tmpl>
          <p:tmpl lvl="3">
            <p:tnLst>
              <p:par>
                <p:cTn presetID="2" presetClass="entr" presetSubtype="4" fill="hold" nodeType="clickEffect">
                  <p:stCondLst>
                    <p:cond delay="0"/>
                  </p:stCondLst>
                  <p:childTnLst>
                    <p:set>
                      <p:cBhvr>
                        <p:cTn dur="1" fill="hold">
                          <p:stCondLst>
                            <p:cond delay="0"/>
                          </p:stCondLst>
                        </p:cTn>
                        <p:tgtEl>
                          <p:spTgt spid="3"/>
                        </p:tgtEl>
                        <p:attrNameLst>
                          <p:attrName>style.visibility</p:attrName>
                        </p:attrNameLst>
                      </p:cBhvr>
                      <p:to>
                        <p:strVal val="visible"/>
                      </p:to>
                    </p:set>
                    <p:anim calcmode="lin" valueType="num">
                      <p:cBhvr additive="base">
                        <p:cTn dur="2000" fill="hold"/>
                        <p:tgtEl>
                          <p:spTgt spid="3"/>
                        </p:tgtEl>
                        <p:attrNameLst>
                          <p:attrName>ppt_x</p:attrName>
                        </p:attrNameLst>
                      </p:cBhvr>
                      <p:tavLst>
                        <p:tav tm="0">
                          <p:val>
                            <p:strVal val="#ppt_x"/>
                          </p:val>
                        </p:tav>
                        <p:tav tm="100000">
                          <p:val>
                            <p:strVal val="#ppt_x"/>
                          </p:val>
                        </p:tav>
                      </p:tavLst>
                    </p:anim>
                    <p:anim calcmode="lin" valueType="num">
                      <p:cBhvr additive="base">
                        <p:cTn dur="2000" fill="hold"/>
                        <p:tgtEl>
                          <p:spTgt spid="3"/>
                        </p:tgtEl>
                        <p:attrNameLst>
                          <p:attrName>ppt_y</p:attrName>
                        </p:attrNameLst>
                      </p:cBhvr>
                      <p:tavLst>
                        <p:tav tm="0">
                          <p:val>
                            <p:strVal val="1+#ppt_h/2"/>
                          </p:val>
                        </p:tav>
                        <p:tav tm="100000">
                          <p:val>
                            <p:strVal val="#ppt_y"/>
                          </p:val>
                        </p:tav>
                      </p:tavLst>
                    </p:anim>
                  </p:childTnLst>
                </p:cTn>
              </p:par>
            </p:tnLst>
          </p:tmpl>
          <p:tmpl lvl="4">
            <p:tnLst>
              <p:par>
                <p:cTn presetID="2" presetClass="entr" presetSubtype="4" fill="hold" nodeType="clickEffect">
                  <p:stCondLst>
                    <p:cond delay="0"/>
                  </p:stCondLst>
                  <p:childTnLst>
                    <p:set>
                      <p:cBhvr>
                        <p:cTn dur="1" fill="hold">
                          <p:stCondLst>
                            <p:cond delay="0"/>
                          </p:stCondLst>
                        </p:cTn>
                        <p:tgtEl>
                          <p:spTgt spid="3"/>
                        </p:tgtEl>
                        <p:attrNameLst>
                          <p:attrName>style.visibility</p:attrName>
                        </p:attrNameLst>
                      </p:cBhvr>
                      <p:to>
                        <p:strVal val="visible"/>
                      </p:to>
                    </p:set>
                    <p:anim calcmode="lin" valueType="num">
                      <p:cBhvr additive="base">
                        <p:cTn dur="2000" fill="hold"/>
                        <p:tgtEl>
                          <p:spTgt spid="3"/>
                        </p:tgtEl>
                        <p:attrNameLst>
                          <p:attrName>ppt_x</p:attrName>
                        </p:attrNameLst>
                      </p:cBhvr>
                      <p:tavLst>
                        <p:tav tm="0">
                          <p:val>
                            <p:strVal val="#ppt_x"/>
                          </p:val>
                        </p:tav>
                        <p:tav tm="100000">
                          <p:val>
                            <p:strVal val="#ppt_x"/>
                          </p:val>
                        </p:tav>
                      </p:tavLst>
                    </p:anim>
                    <p:anim calcmode="lin" valueType="num">
                      <p:cBhvr additive="base">
                        <p:cTn dur="2000" fill="hold"/>
                        <p:tgtEl>
                          <p:spTgt spid="3"/>
                        </p:tgtEl>
                        <p:attrNameLst>
                          <p:attrName>ppt_y</p:attrName>
                        </p:attrNameLst>
                      </p:cBhvr>
                      <p:tavLst>
                        <p:tav tm="0">
                          <p:val>
                            <p:strVal val="1+#ppt_h/2"/>
                          </p:val>
                        </p:tav>
                        <p:tav tm="100000">
                          <p:val>
                            <p:strVal val="#ppt_y"/>
                          </p:val>
                        </p:tav>
                      </p:tavLst>
                    </p:anim>
                  </p:childTnLst>
                </p:cTn>
              </p:par>
            </p:tnLst>
          </p:tmpl>
          <p:tmpl lvl="5">
            <p:tnLst>
              <p:par>
                <p:cTn presetID="2" presetClass="entr" presetSubtype="4" fill="hold" nodeType="clickEffect">
                  <p:stCondLst>
                    <p:cond delay="0"/>
                  </p:stCondLst>
                  <p:childTnLst>
                    <p:set>
                      <p:cBhvr>
                        <p:cTn dur="1" fill="hold">
                          <p:stCondLst>
                            <p:cond delay="0"/>
                          </p:stCondLst>
                        </p:cTn>
                        <p:tgtEl>
                          <p:spTgt spid="3"/>
                        </p:tgtEl>
                        <p:attrNameLst>
                          <p:attrName>style.visibility</p:attrName>
                        </p:attrNameLst>
                      </p:cBhvr>
                      <p:to>
                        <p:strVal val="visible"/>
                      </p:to>
                    </p:set>
                    <p:anim calcmode="lin" valueType="num">
                      <p:cBhvr additive="base">
                        <p:cTn dur="2000" fill="hold"/>
                        <p:tgtEl>
                          <p:spTgt spid="3"/>
                        </p:tgtEl>
                        <p:attrNameLst>
                          <p:attrName>ppt_x</p:attrName>
                        </p:attrNameLst>
                      </p:cBhvr>
                      <p:tavLst>
                        <p:tav tm="0">
                          <p:val>
                            <p:strVal val="#ppt_x"/>
                          </p:val>
                        </p:tav>
                        <p:tav tm="100000">
                          <p:val>
                            <p:strVal val="#ppt_x"/>
                          </p:val>
                        </p:tav>
                      </p:tavLst>
                    </p:anim>
                    <p:anim calcmode="lin" valueType="num">
                      <p:cBhvr additive="base">
                        <p:cTn dur="2000" fill="hold"/>
                        <p:tgtEl>
                          <p:spTgt spid="3"/>
                        </p:tgtEl>
                        <p:attrNameLst>
                          <p:attrName>ppt_y</p:attrName>
                        </p:attrNameLst>
                      </p:cBhvr>
                      <p:tavLst>
                        <p:tav tm="0">
                          <p:val>
                            <p:strVal val="1+#ppt_h/2"/>
                          </p:val>
                        </p:tav>
                        <p:tav tm="100000">
                          <p:val>
                            <p:strVal val="#ppt_y"/>
                          </p:val>
                        </p:tav>
                      </p:tavLst>
                    </p:anim>
                  </p:childTnLst>
                </p:cTn>
              </p:par>
            </p:tnLst>
          </p:tmpl>
        </p:tmplLst>
      </p:bldP>
    </p:bld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0266B4B-F6FA-4AF1-BAD1-3C4A411C5DAE}" type="datetimeFigureOut">
              <a:rPr lang="en-GB" smtClean="0"/>
              <a:t>30/10/2012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CABC65B-F3E8-430F-89B4-D9401323EC11}" type="slidenum">
              <a:rPr lang="en-GB" smtClean="0"/>
              <a:t>‹#›</a:t>
            </a:fld>
            <a:endParaRPr lang="en-GB"/>
          </a:p>
        </p:txBody>
      </p:sp>
    </p:spTree>
    <p:extLst>
      <p:ext uri="{BB962C8B-B14F-4D97-AF65-F5344CB8AC3E}">
        <p14:creationId xmlns:p14="http://schemas.microsoft.com/office/powerpoint/2010/main" val="15385567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70266B4B-F6FA-4AF1-BAD1-3C4A411C5DAE}" type="datetimeFigureOut">
              <a:rPr lang="en-GB" smtClean="0"/>
              <a:t>30/10/2012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CABC65B-F3E8-430F-89B4-D9401323EC11}" type="slidenum">
              <a:rPr lang="en-GB" smtClean="0"/>
              <a:t>‹#›</a:t>
            </a:fld>
            <a:endParaRPr lang="en-GB"/>
          </a:p>
        </p:txBody>
      </p:sp>
    </p:spTree>
    <p:extLst>
      <p:ext uri="{BB962C8B-B14F-4D97-AF65-F5344CB8AC3E}">
        <p14:creationId xmlns:p14="http://schemas.microsoft.com/office/powerpoint/2010/main" val="24478896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70266B4B-F6FA-4AF1-BAD1-3C4A411C5DAE}" type="datetimeFigureOut">
              <a:rPr lang="en-GB" smtClean="0"/>
              <a:t>30/10/2012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9CABC65B-F3E8-430F-89B4-D9401323EC11}" type="slidenum">
              <a:rPr lang="en-GB" smtClean="0"/>
              <a:t>‹#›</a:t>
            </a:fld>
            <a:endParaRPr lang="en-GB"/>
          </a:p>
        </p:txBody>
      </p:sp>
    </p:spTree>
    <p:extLst>
      <p:ext uri="{BB962C8B-B14F-4D97-AF65-F5344CB8AC3E}">
        <p14:creationId xmlns:p14="http://schemas.microsoft.com/office/powerpoint/2010/main" val="25475977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70266B4B-F6FA-4AF1-BAD1-3C4A411C5DAE}" type="datetimeFigureOut">
              <a:rPr lang="en-GB" smtClean="0"/>
              <a:t>30/10/2012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9CABC65B-F3E8-430F-89B4-D9401323EC11}" type="slidenum">
              <a:rPr lang="en-GB" smtClean="0"/>
              <a:t>‹#›</a:t>
            </a:fld>
            <a:endParaRPr lang="en-GB"/>
          </a:p>
        </p:txBody>
      </p:sp>
    </p:spTree>
    <p:extLst>
      <p:ext uri="{BB962C8B-B14F-4D97-AF65-F5344CB8AC3E}">
        <p14:creationId xmlns:p14="http://schemas.microsoft.com/office/powerpoint/2010/main" val="6307640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0266B4B-F6FA-4AF1-BAD1-3C4A411C5DAE}" type="datetimeFigureOut">
              <a:rPr lang="en-GB" smtClean="0"/>
              <a:t>30/10/2012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9CABC65B-F3E8-430F-89B4-D9401323EC11}" type="slidenum">
              <a:rPr lang="en-GB" smtClean="0"/>
              <a:t>‹#›</a:t>
            </a:fld>
            <a:endParaRPr lang="en-GB"/>
          </a:p>
        </p:txBody>
      </p:sp>
    </p:spTree>
    <p:extLst>
      <p:ext uri="{BB962C8B-B14F-4D97-AF65-F5344CB8AC3E}">
        <p14:creationId xmlns:p14="http://schemas.microsoft.com/office/powerpoint/2010/main" val="8824030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0266B4B-F6FA-4AF1-BAD1-3C4A411C5DAE}" type="datetimeFigureOut">
              <a:rPr lang="en-GB" smtClean="0"/>
              <a:t>30/10/2012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CABC65B-F3E8-430F-89B4-D9401323EC11}" type="slidenum">
              <a:rPr lang="en-GB" smtClean="0"/>
              <a:t>‹#›</a:t>
            </a:fld>
            <a:endParaRPr lang="en-GB"/>
          </a:p>
        </p:txBody>
      </p:sp>
    </p:spTree>
    <p:extLst>
      <p:ext uri="{BB962C8B-B14F-4D97-AF65-F5344CB8AC3E}">
        <p14:creationId xmlns:p14="http://schemas.microsoft.com/office/powerpoint/2010/main" val="11445295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0266B4B-F6FA-4AF1-BAD1-3C4A411C5DAE}" type="datetimeFigureOut">
              <a:rPr lang="en-GB" smtClean="0"/>
              <a:t>30/10/2012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CABC65B-F3E8-430F-89B4-D9401323EC11}" type="slidenum">
              <a:rPr lang="en-GB" smtClean="0"/>
              <a:t>‹#›</a:t>
            </a:fld>
            <a:endParaRPr lang="en-GB"/>
          </a:p>
        </p:txBody>
      </p:sp>
    </p:spTree>
    <p:extLst>
      <p:ext uri="{BB962C8B-B14F-4D97-AF65-F5344CB8AC3E}">
        <p14:creationId xmlns:p14="http://schemas.microsoft.com/office/powerpoint/2010/main" val="15278146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0266B4B-F6FA-4AF1-BAD1-3C4A411C5DAE}" type="datetimeFigureOut">
              <a:rPr lang="en-GB" smtClean="0"/>
              <a:t>30/10/2012</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CABC65B-F3E8-430F-89B4-D9401323EC11}" type="slidenum">
              <a:rPr lang="en-GB" smtClean="0"/>
              <a:t>‹#›</a:t>
            </a:fld>
            <a:endParaRPr lang="en-GB"/>
          </a:p>
        </p:txBody>
      </p:sp>
    </p:spTree>
    <p:extLst>
      <p:ext uri="{BB962C8B-B14F-4D97-AF65-F5344CB8AC3E}">
        <p14:creationId xmlns:p14="http://schemas.microsoft.com/office/powerpoint/2010/main" val="17427004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James 1:1-15</a:t>
            </a:r>
            <a:endParaRPr lang="en-GB" dirty="0"/>
          </a:p>
        </p:txBody>
      </p:sp>
      <p:sp>
        <p:nvSpPr>
          <p:cNvPr id="3" name="Subtitle 2"/>
          <p:cNvSpPr>
            <a:spLocks noGrp="1"/>
          </p:cNvSpPr>
          <p:nvPr>
            <p:ph type="subTitle" idx="1"/>
          </p:nvPr>
        </p:nvSpPr>
        <p:spPr/>
        <p:txBody>
          <a:bodyPr/>
          <a:lstStyle/>
          <a:p>
            <a:r>
              <a:rPr lang="en-GB" dirty="0" smtClean="0"/>
              <a:t>Trials and Temptations</a:t>
            </a:r>
            <a:endParaRPr lang="en-GB" dirty="0"/>
          </a:p>
        </p:txBody>
      </p:sp>
    </p:spTree>
    <p:extLst>
      <p:ext uri="{BB962C8B-B14F-4D97-AF65-F5344CB8AC3E}">
        <p14:creationId xmlns:p14="http://schemas.microsoft.com/office/powerpoint/2010/main" val="26710157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James: What REAL faith looks like</a:t>
            </a:r>
            <a:endParaRPr lang="en-GB" dirty="0"/>
          </a:p>
        </p:txBody>
      </p:sp>
      <p:sp>
        <p:nvSpPr>
          <p:cNvPr id="3" name="Content Placeholder 2"/>
          <p:cNvSpPr>
            <a:spLocks noGrp="1"/>
          </p:cNvSpPr>
          <p:nvPr>
            <p:ph idx="1"/>
          </p:nvPr>
        </p:nvSpPr>
        <p:spPr/>
        <p:txBody>
          <a:bodyPr/>
          <a:lstStyle/>
          <a:p>
            <a:r>
              <a:rPr lang="en-GB" dirty="0" smtClean="0"/>
              <a:t>James 2:14-25</a:t>
            </a:r>
          </a:p>
          <a:p>
            <a:pPr lvl="1"/>
            <a:r>
              <a:rPr lang="en-GB" dirty="0" smtClean="0"/>
              <a:t>How REAL faith is inevitably </a:t>
            </a:r>
            <a:r>
              <a:rPr lang="en-GB" dirty="0" smtClean="0"/>
              <a:t>seen in a one’s actions</a:t>
            </a:r>
            <a:endParaRPr lang="en-GB" dirty="0" smtClean="0"/>
          </a:p>
          <a:p>
            <a:r>
              <a:rPr lang="en-GB" dirty="0" smtClean="0"/>
              <a:t>James 1:2-19</a:t>
            </a:r>
          </a:p>
          <a:p>
            <a:pPr lvl="1"/>
            <a:r>
              <a:rPr lang="en-GB" dirty="0" smtClean="0"/>
              <a:t>How REAL faith responds to trials and temptations</a:t>
            </a:r>
            <a:endParaRPr lang="en-GB" dirty="0"/>
          </a:p>
        </p:txBody>
      </p:sp>
    </p:spTree>
    <p:extLst>
      <p:ext uri="{BB962C8B-B14F-4D97-AF65-F5344CB8AC3E}">
        <p14:creationId xmlns:p14="http://schemas.microsoft.com/office/powerpoint/2010/main" val="332894835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Whenever you face trials: verse 2</a:t>
            </a:r>
            <a:endParaRPr lang="en-GB" dirty="0"/>
          </a:p>
        </p:txBody>
      </p:sp>
      <p:sp>
        <p:nvSpPr>
          <p:cNvPr id="3" name="Content Placeholder 2"/>
          <p:cNvSpPr>
            <a:spLocks noGrp="1"/>
          </p:cNvSpPr>
          <p:nvPr>
            <p:ph idx="1"/>
          </p:nvPr>
        </p:nvSpPr>
        <p:spPr/>
        <p:txBody>
          <a:bodyPr>
            <a:normAutofit fontScale="92500" lnSpcReduction="10000"/>
          </a:bodyPr>
          <a:lstStyle/>
          <a:p>
            <a:r>
              <a:rPr lang="en-GB" dirty="0" smtClean="0"/>
              <a:t>Consider </a:t>
            </a:r>
            <a:r>
              <a:rPr lang="en-GB" i="1" dirty="0" smtClean="0">
                <a:solidFill>
                  <a:srgbClr val="FF0000"/>
                </a:solidFill>
              </a:rPr>
              <a:t>that God has abandoned you </a:t>
            </a:r>
            <a:r>
              <a:rPr lang="en-GB" dirty="0" smtClean="0"/>
              <a:t>whenever you face trials….</a:t>
            </a:r>
          </a:p>
          <a:p>
            <a:r>
              <a:rPr lang="en-GB" dirty="0" smtClean="0"/>
              <a:t>Consider </a:t>
            </a:r>
            <a:r>
              <a:rPr lang="en-GB" i="1" dirty="0" smtClean="0">
                <a:solidFill>
                  <a:srgbClr val="FF0000"/>
                </a:solidFill>
              </a:rPr>
              <a:t>If</a:t>
            </a:r>
            <a:r>
              <a:rPr lang="en-GB" i="1" dirty="0" smtClean="0"/>
              <a:t> </a:t>
            </a:r>
            <a:r>
              <a:rPr lang="en-GB" dirty="0" smtClean="0"/>
              <a:t>whenever you face trials…</a:t>
            </a:r>
          </a:p>
          <a:p>
            <a:r>
              <a:rPr lang="en-GB" dirty="0" smtClean="0"/>
              <a:t>Consider </a:t>
            </a:r>
            <a:r>
              <a:rPr lang="en-GB" i="1" dirty="0" smtClean="0">
                <a:solidFill>
                  <a:srgbClr val="FF0000"/>
                </a:solidFill>
              </a:rPr>
              <a:t>it not all bad</a:t>
            </a:r>
            <a:r>
              <a:rPr lang="en-GB" i="1" dirty="0" smtClean="0"/>
              <a:t> </a:t>
            </a:r>
            <a:r>
              <a:rPr lang="en-GB" dirty="0" smtClean="0"/>
              <a:t>whenever you face trials…</a:t>
            </a:r>
          </a:p>
          <a:p>
            <a:r>
              <a:rPr lang="en-GB" i="1" dirty="0" smtClean="0">
                <a:solidFill>
                  <a:srgbClr val="FF0000"/>
                </a:solidFill>
              </a:rPr>
              <a:t>Be joyful, happy and cheerful </a:t>
            </a:r>
            <a:r>
              <a:rPr lang="en-GB" dirty="0" smtClean="0"/>
              <a:t>whenever you face trials…</a:t>
            </a:r>
            <a:endParaRPr lang="en-GB" i="1" dirty="0"/>
          </a:p>
        </p:txBody>
      </p:sp>
    </p:spTree>
    <p:extLst>
      <p:ext uri="{BB962C8B-B14F-4D97-AF65-F5344CB8AC3E}">
        <p14:creationId xmlns:p14="http://schemas.microsoft.com/office/powerpoint/2010/main" val="159326399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Consider it Pure Joy…</a:t>
            </a:r>
            <a:endParaRPr lang="en-GB" dirty="0"/>
          </a:p>
        </p:txBody>
      </p:sp>
      <p:sp>
        <p:nvSpPr>
          <p:cNvPr id="3" name="Content Placeholder 2"/>
          <p:cNvSpPr>
            <a:spLocks noGrp="1"/>
          </p:cNvSpPr>
          <p:nvPr>
            <p:ph idx="1"/>
          </p:nvPr>
        </p:nvSpPr>
        <p:spPr/>
        <p:txBody>
          <a:bodyPr/>
          <a:lstStyle/>
          <a:p>
            <a:r>
              <a:rPr lang="en-GB" dirty="0" smtClean="0"/>
              <a:t>Why?</a:t>
            </a:r>
          </a:p>
          <a:p>
            <a:pPr lvl="1"/>
            <a:r>
              <a:rPr lang="en-GB" dirty="0" err="1" smtClean="0"/>
              <a:t>Vs</a:t>
            </a:r>
            <a:r>
              <a:rPr lang="en-GB" dirty="0" smtClean="0"/>
              <a:t> 3-4, 12</a:t>
            </a:r>
          </a:p>
          <a:p>
            <a:r>
              <a:rPr lang="en-GB" dirty="0" smtClean="0"/>
              <a:t>How?</a:t>
            </a:r>
          </a:p>
          <a:p>
            <a:pPr lvl="1"/>
            <a:r>
              <a:rPr lang="en-GB" dirty="0" err="1" smtClean="0"/>
              <a:t>Vs</a:t>
            </a:r>
            <a:r>
              <a:rPr lang="en-GB" dirty="0" smtClean="0"/>
              <a:t> 5-8</a:t>
            </a:r>
          </a:p>
        </p:txBody>
      </p:sp>
    </p:spTree>
    <p:extLst>
      <p:ext uri="{BB962C8B-B14F-4D97-AF65-F5344CB8AC3E}">
        <p14:creationId xmlns:p14="http://schemas.microsoft.com/office/powerpoint/2010/main" val="415359498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James 1: 13-15: Temptation</a:t>
            </a:r>
            <a:endParaRPr lang="en-GB" dirty="0"/>
          </a:p>
        </p:txBody>
      </p:sp>
      <p:sp>
        <p:nvSpPr>
          <p:cNvPr id="3" name="Content Placeholder 2"/>
          <p:cNvSpPr>
            <a:spLocks noGrp="1"/>
          </p:cNvSpPr>
          <p:nvPr>
            <p:ph idx="1"/>
          </p:nvPr>
        </p:nvSpPr>
        <p:spPr/>
        <p:txBody>
          <a:bodyPr/>
          <a:lstStyle/>
          <a:p>
            <a:r>
              <a:rPr lang="en-US" dirty="0" smtClean="0"/>
              <a:t>Verses 13-15</a:t>
            </a:r>
          </a:p>
          <a:p>
            <a:pPr lvl="1"/>
            <a:r>
              <a:rPr lang="en-US" dirty="0" smtClean="0"/>
              <a:t>How temptation works</a:t>
            </a:r>
          </a:p>
          <a:p>
            <a:pPr lvl="2"/>
            <a:r>
              <a:rPr lang="en-US" dirty="0" smtClean="0"/>
              <a:t>v13 not from God</a:t>
            </a:r>
          </a:p>
          <a:p>
            <a:pPr lvl="2"/>
            <a:r>
              <a:rPr lang="en-US" dirty="0" smtClean="0"/>
              <a:t>v14 own evil desires contrasted with God’s holiness</a:t>
            </a:r>
          </a:p>
          <a:p>
            <a:pPr lvl="2"/>
            <a:r>
              <a:rPr lang="en-US" dirty="0" smtClean="0"/>
              <a:t>v15 Temptation     </a:t>
            </a:r>
          </a:p>
          <a:p>
            <a:pPr marL="914400" lvl="2" indent="0">
              <a:buNone/>
            </a:pPr>
            <a:r>
              <a:rPr lang="en-US" dirty="0" smtClean="0"/>
              <a:t>-&gt;sin</a:t>
            </a:r>
          </a:p>
          <a:p>
            <a:pPr marL="914400" lvl="2" indent="0">
              <a:buNone/>
            </a:pPr>
            <a:r>
              <a:rPr lang="en-US" dirty="0" smtClean="0"/>
              <a:t>-&gt;death </a:t>
            </a:r>
          </a:p>
        </p:txBody>
      </p:sp>
    </p:spTree>
    <p:extLst>
      <p:ext uri="{BB962C8B-B14F-4D97-AF65-F5344CB8AC3E}">
        <p14:creationId xmlns:p14="http://schemas.microsoft.com/office/powerpoint/2010/main" val="290477206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James 1: How REAL faith responds to trials and temptations</a:t>
            </a:r>
            <a:endParaRPr lang="en-GB" dirty="0"/>
          </a:p>
        </p:txBody>
      </p:sp>
      <p:sp>
        <p:nvSpPr>
          <p:cNvPr id="3" name="Content Placeholder 2"/>
          <p:cNvSpPr>
            <a:spLocks noGrp="1"/>
          </p:cNvSpPr>
          <p:nvPr>
            <p:ph idx="1"/>
          </p:nvPr>
        </p:nvSpPr>
        <p:spPr>
          <a:xfrm>
            <a:off x="457200" y="1988840"/>
            <a:ext cx="5698976" cy="4137323"/>
          </a:xfrm>
        </p:spPr>
        <p:txBody>
          <a:bodyPr/>
          <a:lstStyle/>
          <a:p>
            <a:r>
              <a:rPr lang="en-GB" dirty="0" smtClean="0"/>
              <a:t>“Blessed is the one who perseveres under trial because, having stood the test, that person will receive the crown of life that the Lord has promised to those who love him.”</a:t>
            </a:r>
            <a:endParaRPr lang="en-GB" dirty="0"/>
          </a:p>
        </p:txBody>
      </p:sp>
    </p:spTree>
    <p:extLst>
      <p:ext uri="{BB962C8B-B14F-4D97-AF65-F5344CB8AC3E}">
        <p14:creationId xmlns:p14="http://schemas.microsoft.com/office/powerpoint/2010/main" val="223130077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
      <a:majorFont>
        <a:latin typeface="Tahoma"/>
        <a:ea typeface=""/>
        <a:cs typeface=""/>
      </a:majorFont>
      <a:minorFont>
        <a:latin typeface="Comic Sans M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Elemental</Template>
  <TotalTime>52</TotalTime>
  <Words>170</Words>
  <Application>Microsoft Office PowerPoint</Application>
  <PresentationFormat>On-screen Show (4:3)</PresentationFormat>
  <Paragraphs>27</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James 1:1-15</vt:lpstr>
      <vt:lpstr>James: What REAL faith looks like</vt:lpstr>
      <vt:lpstr>Whenever you face trials: verse 2</vt:lpstr>
      <vt:lpstr>Consider it Pure Joy…</vt:lpstr>
      <vt:lpstr>James 1: 13-15: Temptation</vt:lpstr>
      <vt:lpstr>James 1: How REAL faith responds to trials and temptations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James 1:1-19</dc:title>
  <dc:creator>Ian</dc:creator>
  <cp:lastModifiedBy>Ian</cp:lastModifiedBy>
  <cp:revision>6</cp:revision>
  <dcterms:created xsi:type="dcterms:W3CDTF">2012-10-10T13:48:12Z</dcterms:created>
  <dcterms:modified xsi:type="dcterms:W3CDTF">2012-10-30T21:16:32Z</dcterms:modified>
</cp:coreProperties>
</file>