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33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5AFE-5782-47F0-B88A-81DFB4A519D2}" type="datetimeFigureOut">
              <a:rPr lang="en-GB" smtClean="0"/>
              <a:t>14/04/2011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3E9FE7-71B7-4C21-B30A-FF83E0A2A75E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5AFE-5782-47F0-B88A-81DFB4A519D2}" type="datetimeFigureOut">
              <a:rPr lang="en-GB" smtClean="0"/>
              <a:t>14/04/2011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9FE7-71B7-4C21-B30A-FF83E0A2A7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5AFE-5782-47F0-B88A-81DFB4A519D2}" type="datetimeFigureOut">
              <a:rPr lang="en-GB" smtClean="0"/>
              <a:t>14/04/2011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9FE7-71B7-4C21-B30A-FF83E0A2A7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10A5AFE-5782-47F0-B88A-81DFB4A519D2}" type="datetimeFigureOut">
              <a:rPr lang="en-GB" smtClean="0"/>
              <a:t>14/04/2011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03E9FE7-71B7-4C21-B30A-FF83E0A2A75E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5AFE-5782-47F0-B88A-81DFB4A519D2}" type="datetimeFigureOut">
              <a:rPr lang="en-GB" smtClean="0"/>
              <a:t>14/04/2011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9FE7-71B7-4C21-B30A-FF83E0A2A75E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5AFE-5782-47F0-B88A-81DFB4A519D2}" type="datetimeFigureOut">
              <a:rPr lang="en-GB" smtClean="0"/>
              <a:t>14/04/2011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9FE7-71B7-4C21-B30A-FF83E0A2A75E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9FE7-71B7-4C21-B30A-FF83E0A2A75E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5AFE-5782-47F0-B88A-81DFB4A519D2}" type="datetimeFigureOut">
              <a:rPr lang="en-GB" smtClean="0"/>
              <a:t>14/04/2011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5AFE-5782-47F0-B88A-81DFB4A519D2}" type="datetimeFigureOut">
              <a:rPr lang="en-GB" smtClean="0"/>
              <a:t>14/04/2011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9FE7-71B7-4C21-B30A-FF83E0A2A75E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5AFE-5782-47F0-B88A-81DFB4A519D2}" type="datetimeFigureOut">
              <a:rPr lang="en-GB" smtClean="0"/>
              <a:t>14/04/2011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E9FE7-71B7-4C21-B30A-FF83E0A2A75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10A5AFE-5782-47F0-B88A-81DFB4A519D2}" type="datetimeFigureOut">
              <a:rPr lang="en-GB" smtClean="0"/>
              <a:t>14/04/2011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03E9FE7-71B7-4C21-B30A-FF83E0A2A75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5AFE-5782-47F0-B88A-81DFB4A519D2}" type="datetimeFigureOut">
              <a:rPr lang="en-GB" smtClean="0"/>
              <a:t>14/04/2011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3E9FE7-71B7-4C21-B30A-FF83E0A2A75E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10A5AFE-5782-47F0-B88A-81DFB4A519D2}" type="datetimeFigureOut">
              <a:rPr lang="en-GB" smtClean="0"/>
              <a:t>14/04/2011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03E9FE7-71B7-4C21-B30A-FF83E0A2A75E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Genesis 22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Abraham and Isaac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935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24744"/>
            <a:ext cx="7632848" cy="4922243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7476"/>
            <a:ext cx="8229600" cy="1116360"/>
          </a:xfrm>
        </p:spPr>
        <p:txBody>
          <a:bodyPr/>
          <a:lstStyle/>
          <a:p>
            <a:r>
              <a:rPr lang="en-GB" dirty="0"/>
              <a:t>A</a:t>
            </a:r>
            <a:r>
              <a:rPr lang="en-GB" dirty="0" smtClean="0"/>
              <a:t>braham and Isaac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860032" y="6082989"/>
            <a:ext cx="3617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Mitchell and Webb, BBC TV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312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6000" dirty="0" smtClean="0"/>
              <a:t>Faith</a:t>
            </a:r>
            <a:endParaRPr lang="en-GB" sz="9600" dirty="0" smtClean="0"/>
          </a:p>
          <a:p>
            <a:r>
              <a:rPr lang="en-GB" sz="6000" dirty="0" smtClean="0"/>
              <a:t>Love</a:t>
            </a:r>
            <a:endParaRPr lang="en-GB" sz="9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Genesis 22 – </a:t>
            </a:r>
            <a:r>
              <a:rPr lang="en-GB" dirty="0" smtClean="0"/>
              <a:t>what is it all </a:t>
            </a:r>
            <a:r>
              <a:rPr lang="en-GB" dirty="0" smtClean="0"/>
              <a:t>about?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38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By </a:t>
            </a:r>
            <a:r>
              <a:rPr lang="en-GB" dirty="0"/>
              <a:t>faith Abraham, when God tested him, offered Isaac as a sacrifice. He who had embraced the promises was about to sacrifice his one and only son, </a:t>
            </a:r>
            <a:r>
              <a:rPr lang="en-GB" dirty="0" smtClean="0"/>
              <a:t>even </a:t>
            </a:r>
            <a:r>
              <a:rPr lang="en-GB" dirty="0"/>
              <a:t>though God had said to him, “It is through Isaac that your offspring will be reckoned</a:t>
            </a:r>
            <a:r>
              <a:rPr lang="en-GB" dirty="0" smtClean="0"/>
              <a:t>.”</a:t>
            </a:r>
            <a:r>
              <a:rPr lang="en-GB" baseline="30000" dirty="0"/>
              <a:t> </a:t>
            </a:r>
            <a:r>
              <a:rPr lang="en-GB" dirty="0" smtClean="0"/>
              <a:t>Abraham </a:t>
            </a:r>
            <a:r>
              <a:rPr lang="en-GB" dirty="0"/>
              <a:t>reasoned that God could even raise the dead, and so in a manner of speaking he did receive Isaac back from death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Hebrews 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58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Abraham had a complicated journey of faith to get to this point</a:t>
            </a:r>
          </a:p>
          <a:p>
            <a:pPr lvl="1"/>
            <a:r>
              <a:rPr lang="en-GB" dirty="0" smtClean="0"/>
              <a:t>12:1-9 -  God calls Abram</a:t>
            </a:r>
          </a:p>
          <a:p>
            <a:pPr lvl="1"/>
            <a:r>
              <a:rPr lang="en-GB" dirty="0" smtClean="0"/>
              <a:t>12:10-17 - Abram in Egypt</a:t>
            </a:r>
          </a:p>
          <a:p>
            <a:pPr lvl="1"/>
            <a:r>
              <a:rPr lang="en-GB" dirty="0" smtClean="0"/>
              <a:t>13:14-17 – God promises:</a:t>
            </a:r>
          </a:p>
          <a:p>
            <a:pPr marL="777240" lvl="2" indent="0">
              <a:buNone/>
            </a:pPr>
            <a:r>
              <a:rPr lang="en-GB" dirty="0"/>
              <a:t>“Look around from where you are, to the north and south, to the east and west.  All the land that you see I will give to you and your offspring forever.  I will make your offspring like the dust of the earth, so that if anyone could count the dust, then your offspring could be counted. </a:t>
            </a:r>
            <a:r>
              <a:rPr lang="en-GB" baseline="30000" dirty="0"/>
              <a:t> </a:t>
            </a:r>
            <a:r>
              <a:rPr lang="en-GB" dirty="0"/>
              <a:t>Go, walk through the length and breadth of the land, for I am giving it to you.” 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15: 4-5 – God promises:</a:t>
            </a:r>
          </a:p>
          <a:p>
            <a:pPr marL="777240" lvl="2" indent="0">
              <a:buNone/>
            </a:pPr>
            <a:r>
              <a:rPr lang="en-GB" dirty="0" smtClean="0"/>
              <a:t>Then </a:t>
            </a:r>
            <a:r>
              <a:rPr lang="en-GB" dirty="0"/>
              <a:t>the word of the LORD came to him: “This man will not be your heir, but a son who is your own flesh and blood will be your heir.” </a:t>
            </a:r>
            <a:r>
              <a:rPr lang="en-GB" dirty="0" smtClean="0"/>
              <a:t> </a:t>
            </a:r>
            <a:r>
              <a:rPr lang="en-GB" dirty="0"/>
              <a:t>He took him outside and said, “Look up at the sky and count the stars—if indeed you can count them.” Then he said to him, “So shall your </a:t>
            </a:r>
            <a:r>
              <a:rPr lang="en-GB" dirty="0" smtClean="0"/>
              <a:t>offspring </a:t>
            </a:r>
            <a:r>
              <a:rPr lang="en-GB" dirty="0"/>
              <a:t>be.” </a:t>
            </a:r>
            <a:endParaRPr lang="en-GB" dirty="0" smtClean="0"/>
          </a:p>
          <a:p>
            <a:pPr marL="777240" lvl="2" indent="0">
              <a:buNone/>
            </a:pPr>
            <a:r>
              <a:rPr lang="en-GB" dirty="0" smtClean="0"/>
              <a:t>Abram </a:t>
            </a:r>
            <a:r>
              <a:rPr lang="en-GB" dirty="0"/>
              <a:t>believed the LORD, and he credited it to him as righteousness. </a:t>
            </a:r>
            <a:endParaRPr lang="en-GB" dirty="0" smtClean="0"/>
          </a:p>
          <a:p>
            <a:pPr lvl="1"/>
            <a:r>
              <a:rPr lang="en-GB" dirty="0" smtClean="0"/>
              <a:t>16 – Hagar and Ishmael</a:t>
            </a:r>
          </a:p>
          <a:p>
            <a:pPr lvl="1"/>
            <a:r>
              <a:rPr lang="en-GB" dirty="0" smtClean="0"/>
              <a:t>17 – Covenant of circumcision and renaming of Abraham and Sarah</a:t>
            </a:r>
          </a:p>
          <a:p>
            <a:pPr lvl="1"/>
            <a:r>
              <a:rPr lang="en-GB" dirty="0" smtClean="0"/>
              <a:t>18 – 19, Three visitors and destruction of Sodom and Gomorrah</a:t>
            </a:r>
          </a:p>
          <a:p>
            <a:pPr lvl="1"/>
            <a:r>
              <a:rPr lang="en-GB" dirty="0" smtClean="0"/>
              <a:t>20 – Abraham and </a:t>
            </a:r>
            <a:r>
              <a:rPr lang="en-GB" dirty="0" err="1" smtClean="0"/>
              <a:t>Abimelek</a:t>
            </a:r>
            <a:r>
              <a:rPr lang="en-GB" dirty="0" smtClean="0"/>
              <a:t> (It’s Egypt, all over again…!)</a:t>
            </a:r>
          </a:p>
          <a:p>
            <a:pPr lvl="1"/>
            <a:r>
              <a:rPr lang="en-GB" dirty="0" smtClean="0"/>
              <a:t>21 – Birth of Isaac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Abraham’s Faith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88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v</a:t>
            </a:r>
            <a:r>
              <a:rPr lang="en-GB" dirty="0" smtClean="0"/>
              <a:t>1 “Here I am”</a:t>
            </a:r>
          </a:p>
          <a:p>
            <a:r>
              <a:rPr lang="en-GB" dirty="0"/>
              <a:t>v</a:t>
            </a:r>
            <a:r>
              <a:rPr lang="en-GB" dirty="0" smtClean="0"/>
              <a:t>3 Early the next morning</a:t>
            </a:r>
          </a:p>
          <a:p>
            <a:r>
              <a:rPr lang="en-GB" dirty="0"/>
              <a:t>v</a:t>
            </a:r>
            <a:r>
              <a:rPr lang="en-GB" dirty="0" smtClean="0"/>
              <a:t>5 “</a:t>
            </a:r>
            <a:r>
              <a:rPr lang="en-GB" i="1" dirty="0" smtClean="0"/>
              <a:t>we</a:t>
            </a:r>
            <a:r>
              <a:rPr lang="en-GB" dirty="0" smtClean="0"/>
              <a:t> will come back to you”</a:t>
            </a:r>
          </a:p>
          <a:p>
            <a:r>
              <a:rPr lang="en-GB" dirty="0"/>
              <a:t>v</a:t>
            </a:r>
            <a:r>
              <a:rPr lang="en-GB" dirty="0" smtClean="0"/>
              <a:t>8 “God himself will provide the lamb”</a:t>
            </a:r>
          </a:p>
          <a:p>
            <a:r>
              <a:rPr lang="en-GB" dirty="0"/>
              <a:t>v</a:t>
            </a:r>
            <a:r>
              <a:rPr lang="en-GB" dirty="0" smtClean="0"/>
              <a:t>10 He reached out his hand to slay his son</a:t>
            </a:r>
          </a:p>
          <a:p>
            <a:endParaRPr lang="en-GB" dirty="0"/>
          </a:p>
          <a:p>
            <a:r>
              <a:rPr lang="en-GB" dirty="0"/>
              <a:t>v</a:t>
            </a:r>
            <a:r>
              <a:rPr lang="en-GB" dirty="0" smtClean="0"/>
              <a:t>15-18 Abraham’s reward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Abraham’s Faith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76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v2 Take your son, your </a:t>
            </a:r>
            <a:r>
              <a:rPr lang="en-GB" i="1" dirty="0" smtClean="0"/>
              <a:t>only</a:t>
            </a:r>
            <a:r>
              <a:rPr lang="en-GB" dirty="0" smtClean="0"/>
              <a:t> son, </a:t>
            </a:r>
            <a:r>
              <a:rPr lang="en-GB" i="1" dirty="0" smtClean="0"/>
              <a:t>whom you love</a:t>
            </a:r>
            <a:r>
              <a:rPr lang="en-GB" dirty="0" smtClean="0"/>
              <a:t>…</a:t>
            </a:r>
          </a:p>
          <a:p>
            <a:r>
              <a:rPr lang="en-GB" dirty="0"/>
              <a:t>v8 “God himself will provide the lamb</a:t>
            </a:r>
            <a:r>
              <a:rPr lang="en-GB" dirty="0" smtClean="0"/>
              <a:t>”</a:t>
            </a:r>
          </a:p>
          <a:p>
            <a:r>
              <a:rPr lang="en-GB" dirty="0"/>
              <a:t>v</a:t>
            </a:r>
            <a:r>
              <a:rPr lang="en-GB" dirty="0" smtClean="0"/>
              <a:t>4 on the </a:t>
            </a:r>
            <a:r>
              <a:rPr lang="en-GB" i="1" dirty="0" smtClean="0"/>
              <a:t>third</a:t>
            </a:r>
            <a:r>
              <a:rPr lang="en-GB" dirty="0" smtClean="0"/>
              <a:t> day…</a:t>
            </a:r>
          </a:p>
          <a:p>
            <a:endParaRPr lang="en-GB" dirty="0"/>
          </a:p>
          <a:p>
            <a:r>
              <a:rPr lang="en-GB" dirty="0" smtClean="0"/>
              <a:t>Jesus is the Son of God</a:t>
            </a:r>
          </a:p>
          <a:p>
            <a:pPr lvl="1"/>
            <a:r>
              <a:rPr lang="en-GB" dirty="0"/>
              <a:t>b</a:t>
            </a:r>
            <a:r>
              <a:rPr lang="en-GB" dirty="0" smtClean="0"/>
              <a:t>ut what does that mean?</a:t>
            </a:r>
          </a:p>
          <a:p>
            <a:pPr lvl="1"/>
            <a:r>
              <a:rPr lang="en-GB" dirty="0" smtClean="0"/>
              <a:t>“What more could God have given,</a:t>
            </a:r>
          </a:p>
          <a:p>
            <a:pPr marL="365760" lvl="1" indent="0">
              <a:buNone/>
            </a:pPr>
            <a:r>
              <a:rPr lang="en-GB" dirty="0" smtClean="0"/>
              <a:t>	Tell me what more did He have to give?”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God so loved the world…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6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John 17</a:t>
            </a:r>
          </a:p>
          <a:p>
            <a:r>
              <a:rPr lang="en-GB" dirty="0" smtClean="0"/>
              <a:t>Luke 22: 39-45</a:t>
            </a:r>
          </a:p>
          <a:p>
            <a:r>
              <a:rPr lang="en-GB" dirty="0" smtClean="0"/>
              <a:t>Mark 14: 32-42</a:t>
            </a:r>
          </a:p>
          <a:p>
            <a:r>
              <a:rPr lang="en-GB" dirty="0" smtClean="0"/>
              <a:t>Matthew 26: 36-45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Half a conversation…</a:t>
            </a:r>
          </a:p>
          <a:p>
            <a:endParaRPr lang="en-GB" dirty="0"/>
          </a:p>
          <a:p>
            <a:r>
              <a:rPr lang="en-GB" dirty="0" smtClean="0"/>
              <a:t>For God </a:t>
            </a:r>
            <a:r>
              <a:rPr lang="en-GB" i="1" dirty="0" smtClean="0"/>
              <a:t>so </a:t>
            </a:r>
            <a:r>
              <a:rPr lang="en-GB" dirty="0" smtClean="0"/>
              <a:t>loved the world….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Gethsemene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1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61</TotalTime>
  <Words>478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Paper</vt:lpstr>
      <vt:lpstr>Abraham and Isaac</vt:lpstr>
      <vt:lpstr>Abraham and Isaac</vt:lpstr>
      <vt:lpstr>Genesis 22 – what is it all about?</vt:lpstr>
      <vt:lpstr>Hebrews 11</vt:lpstr>
      <vt:lpstr>Abraham’s Faith</vt:lpstr>
      <vt:lpstr>Abraham’s Faith</vt:lpstr>
      <vt:lpstr>For God so loved the world…</vt:lpstr>
      <vt:lpstr>Gethsemene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Abraham and Isaac</dc:title>
  <dc:creator>Ian Jones</dc:creator>
  <cp:lastModifiedBy>Ian Jones</cp:lastModifiedBy>
  <cp:revision>3</cp:revision>
  <dcterms:created xsi:type="dcterms:W3CDTF">2011-03-29T16:48:51Z</dcterms:created>
  <dcterms:modified xsi:type="dcterms:W3CDTF">2011-04-14T16:57:45Z</dcterms:modified>
</cp:coreProperties>
</file>